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251782edd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251782edd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251782ed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251782ed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251782ed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251782ed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251782ed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251782ed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51782ed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51782ed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251782ed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251782ed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251782ed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251782ed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251782e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251782e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251782ed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251782ed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251782e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251782e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251782ed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251782ed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251782ed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251782ed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251782ed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251782ed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251782ed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251782ed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251782ed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251782ed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251782ed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251782e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251782ed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251782ed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251782edd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251782edd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251782edd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251782edd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51782ed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e251782ed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251782ed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251782ed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251782ed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251782ed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251782ed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251782ed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251782ed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251782ed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e251782ed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e251782ed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251782e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251782e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251782e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251782e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251782e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251782e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51782e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251782e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251782e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251782e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251782e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251782e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Snowflake internals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Micro-Partition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6400"/>
            <a:ext cx="9143999" cy="39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4850"/>
            <a:ext cx="9144001" cy="45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Clustered key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8875"/>
            <a:ext cx="8520598" cy="386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4285"/>
            <a:ext cx="9144000" cy="4794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223"/>
            <a:ext cx="9144001" cy="499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83527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23950"/>
            <a:ext cx="8437975" cy="34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00" y="234450"/>
            <a:ext cx="8406001" cy="48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350" y="1236250"/>
            <a:ext cx="7009301" cy="39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640476" cy="42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000" y="1152475"/>
            <a:ext cx="8459300" cy="35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0770"/>
            <a:ext cx="9144001" cy="426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0"/>
            <a:ext cx="84273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50" y="0"/>
            <a:ext cx="82274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